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11F"/>
    <a:srgbClr val="060918"/>
    <a:srgbClr val="060915"/>
    <a:srgbClr val="0F1224"/>
    <a:srgbClr val="3B3838"/>
    <a:srgbClr val="C0C0C0"/>
    <a:srgbClr val="2944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sv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00091C-186D-E1C8-E34C-7CE5318D30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D9A0AA8-2974-4742-034E-474277B4B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E3BF66-7B0C-95F8-1EE3-F8D17B64B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C2EA0B-3862-EDE2-BE1D-4B1C20006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49E13F-A538-6535-03AF-91827CAD1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185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321307-D9B2-F9D7-167F-6E1E901E0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44ECD34-94FD-E401-9DCF-AC7FF811F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D084F3-3F48-FD3A-92B5-B940CDAD7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8AD4CF-E25B-A928-6C51-CC21A2645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7B96B4-4637-8252-F846-9F519B048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4442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F578E9B-6FA8-FD14-C7C5-10CAE7D26A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F93EDE-BA3E-978C-22B5-4569307066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016004-A0FF-7876-86B4-CA08C46C3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5EA561-9C22-295C-4F5D-29D6C121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61A0E3-DEAB-DA88-36A6-4BC0C22B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411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E1A045-0142-5843-589A-EE276784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85F39F-C7FA-1B3E-9FAA-582F6FBC8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FD4FB4-6D7B-B59C-7DEF-54C7CA624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8B35B9-929C-F391-2284-6F10A4FC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500991-EC18-C105-FAC4-076CD2FC5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436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F0463A-53FF-DA67-F1D2-E383E3DB2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9470A8-065E-452F-96E3-D8F4D3AC5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54D5C3-3847-83A6-9ECD-D23FA4770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D1A58E-0618-FAEE-0C52-3F0FE656D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CE49E1-DEF3-9CF5-A497-23A209BB9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843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A169A5-21B8-4526-2074-7771E156E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CEC574-A9BB-AA5E-CFA9-00810882EF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91842F-7F3D-8EB4-7F2C-2115042F0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FC1E6C-A332-519A-70A4-6E1F3BC97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D88B41-F414-DAD5-6FA4-3EF4239EE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5EBB56-E3B1-612B-98C3-15F3BBC4D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43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5CCC42-4EB6-4C6D-5F4C-896CC230B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CD5F51-38EF-3F13-40F7-323E189A84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CD9D501-1B08-BD25-FF1D-92C48D5CD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5D34158-F65E-2566-98D6-1049C1EBE4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B586A60-E823-FA03-21A8-C30960516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4D5F5BC-A002-7667-E3F4-43F83D30F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A644FA7-2FF0-1223-58A0-4F4CB7797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963416A-69E7-A9C5-9B3E-14819CAB9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9104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CBA46B-EDCA-04AD-F058-EDBF5C778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20CAFE-45A1-B6F9-1624-39F75BBE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A7BCBA-B682-4348-157F-020351D99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3B36C-382F-7772-5316-0AC1995E2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3734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287AB97-BC59-1CD1-432E-4A9B0669E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6F3BA80-C048-691F-30BA-666107CFA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BE4D25-CFE3-00D7-513B-C867D422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343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64C951-AE4B-3E27-091D-9E6B1DE84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912DE2-0C5C-C234-F85E-EAECC34E5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A3C0609-D866-A80A-1A6A-414B3D9516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DEF319-4FBA-509A-B9CF-370A27C13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02E88A-CD0B-E909-C57A-BE76313F2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6C55717-84E9-9D32-A6C7-A2CF5A284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7605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02CF85-B6DD-880A-B66A-9B381B2CC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5A172B8-4A4C-1507-9AC3-D0E61AA123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718536C-2264-5727-E853-2DBB32A40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76A328E-30EB-6DA4-037D-6A861276B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ADFF44-49AD-3BB3-DBF0-EA3531F3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C3B1E9-CBD6-B068-5389-CC51BF8D3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6075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74D1583-B9FC-8103-F4D6-EF014F6E8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A6D41D-0354-133D-0229-E22C22C0D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69FE83-B0DA-0C21-C48F-B87B8DCBEC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B8F344-402C-40A0-A953-B4ABB0C262BB}" type="datetimeFigureOut">
              <a:rPr lang="zh-CN" altLang="en-US" smtClean="0"/>
              <a:t>2023/8/2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73A23E-49D5-7B51-4913-7D631DB2EE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BD0492-8E09-8283-01EB-32FAA0042C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A2470-25F3-4AD0-A927-633B75466E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577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>
            <a:extLst>
              <a:ext uri="{FF2B5EF4-FFF2-40B4-BE49-F238E27FC236}">
                <a16:creationId xmlns:a16="http://schemas.microsoft.com/office/drawing/2014/main" id="{D4E5259A-A583-9EAF-121B-9EB506D3B7F2}"/>
              </a:ext>
            </a:extLst>
          </p:cNvPr>
          <p:cNvSpPr/>
          <p:nvPr/>
        </p:nvSpPr>
        <p:spPr>
          <a:xfrm>
            <a:off x="3713018" y="92364"/>
            <a:ext cx="323273" cy="203200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B5AB8B52-E7D9-BFCA-CA0B-FD58FF8889F1}"/>
              </a:ext>
            </a:extLst>
          </p:cNvPr>
          <p:cNvSpPr/>
          <p:nvPr/>
        </p:nvSpPr>
        <p:spPr>
          <a:xfrm>
            <a:off x="3602182" y="295563"/>
            <a:ext cx="2669309" cy="71120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Ctrl + Alt</a:t>
            </a:r>
            <a:r>
              <a:rPr lang="zh-CN" altLang="en-US" dirty="0"/>
              <a:t>脱离控制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D32E52C-4541-060A-CD50-F10470A4A382}"/>
              </a:ext>
            </a:extLst>
          </p:cNvPr>
          <p:cNvSpPr txBox="1"/>
          <p:nvPr/>
        </p:nvSpPr>
        <p:spPr>
          <a:xfrm>
            <a:off x="4407766" y="782122"/>
            <a:ext cx="474575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600" dirty="0">
                <a:solidFill>
                  <a:schemeClr val="bg2">
                    <a:lumMod val="25000"/>
                  </a:schemeClr>
                </a:solidFill>
                <a:latin typeface="FreesiaUPC" panose="020B0502040204020203" pitchFamily="34" charset="-34"/>
                <a:cs typeface="FreesiaUPC" panose="020B0502040204020203" pitchFamily="34" charset="-34"/>
              </a:rPr>
              <a:t>BVM</a:t>
            </a:r>
            <a:endParaRPr lang="zh-CN" altLang="en-US" sz="16600" dirty="0">
              <a:solidFill>
                <a:schemeClr val="bg2">
                  <a:lumMod val="25000"/>
                </a:schemeClr>
              </a:solidFill>
              <a:latin typeface="FreesiaUPC" panose="020B0502040204020203" pitchFamily="34" charset="-34"/>
              <a:cs typeface="FreesiaUPC" panose="020B0502040204020203" pitchFamily="34" charset="-34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17A1B81-7A6A-B255-A61D-D25190B4528A}"/>
              </a:ext>
            </a:extLst>
          </p:cNvPr>
          <p:cNvSpPr txBox="1"/>
          <p:nvPr/>
        </p:nvSpPr>
        <p:spPr>
          <a:xfrm>
            <a:off x="3244417" y="3619500"/>
            <a:ext cx="57031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3B383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BVM Ver12</a:t>
            </a:r>
          </a:p>
          <a:p>
            <a:pPr algn="ctr"/>
            <a:r>
              <a:rPr lang="en-US" altLang="zh-CN" dirty="0">
                <a:solidFill>
                  <a:srgbClr val="3B383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Start</a:t>
            </a:r>
            <a:r>
              <a:rPr lang="zh-CN" altLang="en-US" dirty="0">
                <a:solidFill>
                  <a:srgbClr val="3B383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altLang="zh-CN" dirty="0">
                <a:solidFill>
                  <a:srgbClr val="3B383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BOS14</a:t>
            </a:r>
          </a:p>
          <a:p>
            <a:pPr algn="ctr"/>
            <a:r>
              <a:rPr lang="en-US" altLang="zh-CN" dirty="0">
                <a:solidFill>
                  <a:srgbClr val="3B3838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······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3FEFC4A-004D-78B1-C60B-CD724063CE78}"/>
              </a:ext>
            </a:extLst>
          </p:cNvPr>
          <p:cNvSpPr/>
          <p:nvPr/>
        </p:nvSpPr>
        <p:spPr>
          <a:xfrm>
            <a:off x="-12325350" y="5474169"/>
            <a:ext cx="13639513" cy="738909"/>
          </a:xfrm>
          <a:prstGeom prst="rect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6DCB053D-9AC9-D6A2-3C16-4571BF54CBE4}"/>
              </a:ext>
            </a:extLst>
          </p:cNvPr>
          <p:cNvSpPr/>
          <p:nvPr/>
        </p:nvSpPr>
        <p:spPr>
          <a:xfrm>
            <a:off x="0" y="5243460"/>
            <a:ext cx="12192000" cy="1200329"/>
          </a:xfrm>
          <a:custGeom>
            <a:avLst/>
            <a:gdLst>
              <a:gd name="connsiteX0" fmla="*/ 1108364 w 7656946"/>
              <a:gd name="connsiteY0" fmla="*/ 505691 h 1200329"/>
              <a:gd name="connsiteX1" fmla="*/ 1108364 w 7656946"/>
              <a:gd name="connsiteY1" fmla="*/ 671945 h 1200329"/>
              <a:gd name="connsiteX2" fmla="*/ 6308437 w 7656946"/>
              <a:gd name="connsiteY2" fmla="*/ 671945 h 1200329"/>
              <a:gd name="connsiteX3" fmla="*/ 6308437 w 7656946"/>
              <a:gd name="connsiteY3" fmla="*/ 505691 h 1200329"/>
              <a:gd name="connsiteX4" fmla="*/ 0 w 7656946"/>
              <a:gd name="connsiteY4" fmla="*/ 0 h 1200329"/>
              <a:gd name="connsiteX5" fmla="*/ 7656946 w 7656946"/>
              <a:gd name="connsiteY5" fmla="*/ 0 h 1200329"/>
              <a:gd name="connsiteX6" fmla="*/ 7656946 w 7656946"/>
              <a:gd name="connsiteY6" fmla="*/ 1200329 h 1200329"/>
              <a:gd name="connsiteX7" fmla="*/ 0 w 7656946"/>
              <a:gd name="connsiteY7" fmla="*/ 1200329 h 1200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56946" h="1200329">
                <a:moveTo>
                  <a:pt x="1108364" y="505691"/>
                </a:moveTo>
                <a:lnTo>
                  <a:pt x="1108364" y="671945"/>
                </a:lnTo>
                <a:lnTo>
                  <a:pt x="6308437" y="671945"/>
                </a:lnTo>
                <a:lnTo>
                  <a:pt x="6308437" y="505691"/>
                </a:lnTo>
                <a:close/>
                <a:moveTo>
                  <a:pt x="0" y="0"/>
                </a:moveTo>
                <a:lnTo>
                  <a:pt x="7656946" y="0"/>
                </a:lnTo>
                <a:lnTo>
                  <a:pt x="7656946" y="1200329"/>
                </a:lnTo>
                <a:lnTo>
                  <a:pt x="0" y="12003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F597CE3-ECF5-5227-B75F-C5127906C289}"/>
              </a:ext>
            </a:extLst>
          </p:cNvPr>
          <p:cNvSpPr txBox="1"/>
          <p:nvPr/>
        </p:nvSpPr>
        <p:spPr>
          <a:xfrm>
            <a:off x="9287126" y="6825743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[VBA]Save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A18FF05-B431-87CF-BD08-78B5881E2FC8}"/>
              </a:ext>
            </a:extLst>
          </p:cNvPr>
          <p:cNvSpPr txBox="1"/>
          <p:nvPr/>
        </p:nvSpPr>
        <p:spPr>
          <a:xfrm>
            <a:off x="9287126" y="6480794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[VBA]load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94B1735-137D-D51A-D55F-F4229F5F1B8B}"/>
              </a:ext>
            </a:extLst>
          </p:cNvPr>
          <p:cNvSpPr txBox="1"/>
          <p:nvPr/>
        </p:nvSpPr>
        <p:spPr>
          <a:xfrm>
            <a:off x="9287126" y="6171078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[VBA]set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 As Dim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2D6789B-CB4B-FA6D-AB18-D1BDAFB698D0}"/>
              </a:ext>
            </a:extLst>
          </p:cNvPr>
          <p:cNvSpPr txBox="1"/>
          <p:nvPr/>
        </p:nvSpPr>
        <p:spPr>
          <a:xfrm>
            <a:off x="9300448" y="5843746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[VBA]Start 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VMBox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93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33333E-6 L 1.11875 0.000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937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A6797-C971-CCF4-C5D4-FE74E20CE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966647-B05D-8BF4-E0FA-E28D61CED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5CB99F4-3922-0A34-47B3-A733CEE65B06}"/>
              </a:ext>
            </a:extLst>
          </p:cNvPr>
          <p:cNvSpPr txBox="1"/>
          <p:nvPr/>
        </p:nvSpPr>
        <p:spPr>
          <a:xfrm>
            <a:off x="9334260" y="6773193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[VBA]load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6D6F35A-9EC4-0F39-96F2-6635909C5FC5}"/>
              </a:ext>
            </a:extLst>
          </p:cNvPr>
          <p:cNvSpPr txBox="1"/>
          <p:nvPr/>
        </p:nvSpPr>
        <p:spPr>
          <a:xfrm>
            <a:off x="9347582" y="6136145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[VBA]Start 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VMBox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49C7EE1-4A4C-484F-EEE4-62C5E72A4224}"/>
              </a:ext>
            </a:extLst>
          </p:cNvPr>
          <p:cNvSpPr txBox="1"/>
          <p:nvPr/>
        </p:nvSpPr>
        <p:spPr>
          <a:xfrm>
            <a:off x="9347582" y="6434548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[VBA]set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 As Dim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52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">
        <p159:morph option="byObject"/>
      </p:transition>
    </mc:Choice>
    <mc:Fallback xmlns="">
      <p:transition spd="slow" advClick="0" advTm="3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A6797-C971-CCF4-C5D4-FE74E20CE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281737"/>
            <a:ext cx="7439025" cy="576263"/>
          </a:xfrm>
        </p:spPr>
        <p:txBody>
          <a:bodyPr>
            <a:normAutofit/>
          </a:bodyPr>
          <a:lstStyle/>
          <a:p>
            <a:r>
              <a:rPr lang="zh-CN" altLang="en-US" sz="1600" b="1" dirty="0">
                <a:solidFill>
                  <a:schemeClr val="bg1"/>
                </a:solidFill>
              </a:rPr>
              <a:t>正在加载</a:t>
            </a:r>
            <a:r>
              <a:rPr lang="en-US" altLang="zh-CN" sz="1600" b="1" dirty="0">
                <a:solidFill>
                  <a:schemeClr val="bg1"/>
                </a:solidFill>
              </a:rPr>
              <a:t>BOS</a:t>
            </a:r>
            <a:r>
              <a:rPr lang="zh-CN" altLang="en-US" sz="1600" b="1" dirty="0">
                <a:solidFill>
                  <a:schemeClr val="bg1"/>
                </a:solidFill>
              </a:rPr>
              <a:t>中，请稍后</a:t>
            </a:r>
            <a:r>
              <a:rPr lang="en-US" altLang="zh-CN" sz="1600" b="1" dirty="0">
                <a:solidFill>
                  <a:schemeClr val="bg1"/>
                </a:solidFill>
              </a:rPr>
              <a:t>……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EBB5D8EE-39A7-E283-4A84-F1B9DC8EB8DC}"/>
              </a:ext>
            </a:extLst>
          </p:cNvPr>
          <p:cNvSpPr txBox="1">
            <a:spLocks/>
          </p:cNvSpPr>
          <p:nvPr/>
        </p:nvSpPr>
        <p:spPr>
          <a:xfrm>
            <a:off x="-3181350" y="192087"/>
            <a:ext cx="3181350" cy="5762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7200" b="1" dirty="0">
                <a:solidFill>
                  <a:schemeClr val="bg1"/>
                </a:solidFill>
              </a:rPr>
              <a:t>BOS 14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6307BCFE-17F4-3D1F-4161-E8967EFD8736}"/>
              </a:ext>
            </a:extLst>
          </p:cNvPr>
          <p:cNvCxnSpPr>
            <a:cxnSpLocks/>
          </p:cNvCxnSpPr>
          <p:nvPr/>
        </p:nvCxnSpPr>
        <p:spPr>
          <a:xfrm>
            <a:off x="11658404" y="7148255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E3AB012B-FDFF-3D60-B269-59BCA0E56187}"/>
              </a:ext>
            </a:extLst>
          </p:cNvPr>
          <p:cNvSpPr txBox="1"/>
          <p:nvPr/>
        </p:nvSpPr>
        <p:spPr>
          <a:xfrm>
            <a:off x="9305980" y="7247299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[VBA]load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2EE797D-15AC-D00F-3839-E564D0A6213A}"/>
              </a:ext>
            </a:extLst>
          </p:cNvPr>
          <p:cNvSpPr txBox="1"/>
          <p:nvPr/>
        </p:nvSpPr>
        <p:spPr>
          <a:xfrm>
            <a:off x="9319302" y="6610251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[VBA]Start 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VMBox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632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0">
        <p159:morph option="byObject"/>
      </p:transition>
    </mc:Choice>
    <mc:Fallback xmlns="">
      <p:transition spd="slow" advClick="0" advTm="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A6797-C971-CCF4-C5D4-FE74E20CE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177522"/>
            <a:ext cx="3181350" cy="576263"/>
          </a:xfrm>
        </p:spPr>
        <p:txBody>
          <a:bodyPr>
            <a:noAutofit/>
          </a:bodyPr>
          <a:lstStyle/>
          <a:p>
            <a:r>
              <a:rPr lang="en-US" altLang="zh-CN" sz="7200" b="1" dirty="0">
                <a:solidFill>
                  <a:schemeClr val="bg1"/>
                </a:solidFill>
              </a:rPr>
              <a:t>BOS 14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B9922CCF-CAFE-8EF3-0D20-BED7D237C5F6}"/>
              </a:ext>
            </a:extLst>
          </p:cNvPr>
          <p:cNvSpPr txBox="1">
            <a:spLocks/>
          </p:cNvSpPr>
          <p:nvPr/>
        </p:nvSpPr>
        <p:spPr>
          <a:xfrm>
            <a:off x="12192000" y="0"/>
            <a:ext cx="7439025" cy="576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dirty="0">
                <a:solidFill>
                  <a:schemeClr val="bg1"/>
                </a:solidFill>
              </a:rPr>
              <a:t>正在加载</a:t>
            </a:r>
            <a:r>
              <a:rPr lang="en-US" altLang="zh-CN" sz="1600" b="1" dirty="0">
                <a:solidFill>
                  <a:schemeClr val="bg1"/>
                </a:solidFill>
              </a:rPr>
              <a:t>BOS</a:t>
            </a:r>
            <a:r>
              <a:rPr lang="zh-CN" altLang="en-US" sz="1600" b="1" dirty="0">
                <a:solidFill>
                  <a:schemeClr val="bg1"/>
                </a:solidFill>
              </a:rPr>
              <a:t>中，请稍后</a:t>
            </a:r>
            <a:r>
              <a:rPr lang="en-US" altLang="zh-CN" sz="1600" b="1" dirty="0">
                <a:solidFill>
                  <a:schemeClr val="bg1"/>
                </a:solidFill>
              </a:rPr>
              <a:t>……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5278C1FB-D1A5-BEC0-B0EA-299B4415CAA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6943725"/>
            <a:ext cx="2800350" cy="752475"/>
            <a:chOff x="4266154" y="2676525"/>
            <a:chExt cx="2800350" cy="752475"/>
          </a:xfrm>
        </p:grpSpPr>
        <p:sp>
          <p:nvSpPr>
            <p:cNvPr id="12" name="矩形: 圆角 11">
              <a:hlinkClick r:id="" action="ppaction://hlinkshowjump?jump=nextslide" highlightClick="1"/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037A38B9-F057-91E6-D3AA-E148C9BF6A1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266154" y="2676525"/>
              <a:ext cx="2800350" cy="75247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hlinkClick r:id="" action="ppaction://hlinkshowjump?jump=nextslide" highlightClick="1"/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AA8F0C3B-D573-18FE-398E-BD629D7E69C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617469" y="2771775"/>
              <a:ext cx="576263" cy="57626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标题 1">
              <a:extLst>
                <a:ext uri="{FF2B5EF4-FFF2-40B4-BE49-F238E27FC236}">
                  <a16:creationId xmlns:a16="http://schemas.microsoft.com/office/drawing/2014/main" id="{D9FA9CD9-1527-A608-D112-A18214078BB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177678" y="2852737"/>
              <a:ext cx="1590675" cy="36314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zh-CN" altLang="en-US" sz="72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标题 1">
              <a:hlinkClick r:id="" action="ppaction://hlinkshowjump?jump=nextslide" highlightClick="1"/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2E43FBB5-FB39-EA05-0DA8-DEA26C00C4DC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101715" y="2771773"/>
              <a:ext cx="1774453" cy="5762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2000" b="1" dirty="0">
                  <a:solidFill>
                    <a:schemeClr val="bg1"/>
                  </a:solidFill>
                </a:rPr>
                <a:t>让我们开始吧</a:t>
              </a:r>
            </a:p>
          </p:txBody>
        </p:sp>
        <p:sp>
          <p:nvSpPr>
            <p:cNvPr id="16" name="动作按钮: 前进或下一项 15">
              <a:hlinkClick r:id="" action="ppaction://hlinkshowjump?jump=nextslide" highlightClick="1"/>
              <a:extLst>
                <a:ext uri="{FF2B5EF4-FFF2-40B4-BE49-F238E27FC236}">
                  <a16:creationId xmlns:a16="http://schemas.microsoft.com/office/drawing/2014/main" id="{40DDCF00-BE7E-253B-E294-9740BF8B98A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749212" y="2878335"/>
              <a:ext cx="353615" cy="363141"/>
            </a:xfrm>
            <a:prstGeom prst="actionButtonForwardNex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7A0390FC-C19C-9675-4B41-D4D2E02BF097}"/>
              </a:ext>
            </a:extLst>
          </p:cNvPr>
          <p:cNvCxnSpPr>
            <a:cxnSpLocks/>
          </p:cNvCxnSpPr>
          <p:nvPr/>
        </p:nvCxnSpPr>
        <p:spPr>
          <a:xfrm>
            <a:off x="11708942" y="7440911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E65A9FE9-2647-6DDD-43CB-0C60F447DEAA}"/>
              </a:ext>
            </a:extLst>
          </p:cNvPr>
          <p:cNvSpPr txBox="1"/>
          <p:nvPr/>
        </p:nvSpPr>
        <p:spPr>
          <a:xfrm>
            <a:off x="9356518" y="7539955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[VBA]load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579E2A5-B62C-6216-44B2-88791D5C2853}"/>
              </a:ext>
            </a:extLst>
          </p:cNvPr>
          <p:cNvSpPr txBox="1"/>
          <p:nvPr/>
        </p:nvSpPr>
        <p:spPr>
          <a:xfrm>
            <a:off x="9369840" y="6902907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[VBA]Start 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VMBox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2914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6A6797-C971-CCF4-C5D4-FE74E20CE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5654" y="1301003"/>
            <a:ext cx="3181350" cy="576263"/>
          </a:xfrm>
        </p:spPr>
        <p:txBody>
          <a:bodyPr>
            <a:noAutofit/>
          </a:bodyPr>
          <a:lstStyle/>
          <a:p>
            <a:r>
              <a:rPr lang="en-US" altLang="zh-CN" sz="7200" b="1" dirty="0">
                <a:solidFill>
                  <a:schemeClr val="bg1"/>
                </a:solidFill>
              </a:rPr>
              <a:t>BOS 14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A938C5-11E5-2D6B-34E6-E1B0BFB27D6B}"/>
              </a:ext>
            </a:extLst>
          </p:cNvPr>
          <p:cNvGrpSpPr>
            <a:grpSpLocks/>
          </p:cNvGrpSpPr>
          <p:nvPr/>
        </p:nvGrpSpPr>
        <p:grpSpPr>
          <a:xfrm>
            <a:off x="4075654" y="2676525"/>
            <a:ext cx="2800350" cy="752475"/>
            <a:chOff x="4266154" y="2676525"/>
            <a:chExt cx="2800350" cy="752475"/>
          </a:xfrm>
        </p:grpSpPr>
        <p:sp>
          <p:nvSpPr>
            <p:cNvPr id="8" name="矩形: 圆角 7">
              <a:hlinkClick r:id="" action="ppaction://hlinkshowjump?jump=nextslide" highlightClick="1"/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335003DF-486A-0621-45C5-CAAFF1912DFE}"/>
                </a:ext>
              </a:extLst>
            </p:cNvPr>
            <p:cNvSpPr>
              <a:spLocks/>
            </p:cNvSpPr>
            <p:nvPr/>
          </p:nvSpPr>
          <p:spPr>
            <a:xfrm>
              <a:off x="4266154" y="2676525"/>
              <a:ext cx="2800350" cy="752475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hlinkClick r:id="" action="ppaction://hlinkshowjump?jump=nextslide" highlightClick="1"/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CCB4EDB0-A44E-01B8-B65D-BAEA3ADF6208}"/>
                </a:ext>
              </a:extLst>
            </p:cNvPr>
            <p:cNvSpPr>
              <a:spLocks/>
            </p:cNvSpPr>
            <p:nvPr/>
          </p:nvSpPr>
          <p:spPr>
            <a:xfrm>
              <a:off x="4617469" y="2771775"/>
              <a:ext cx="576263" cy="576263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标题 1">
              <a:extLst>
                <a:ext uri="{FF2B5EF4-FFF2-40B4-BE49-F238E27FC236}">
                  <a16:creationId xmlns:a16="http://schemas.microsoft.com/office/drawing/2014/main" id="{9FF3563A-162B-42B6-4F83-78A285AF9D23}"/>
                </a:ext>
              </a:extLst>
            </p:cNvPr>
            <p:cNvSpPr txBox="1">
              <a:spLocks/>
            </p:cNvSpPr>
            <p:nvPr/>
          </p:nvSpPr>
          <p:spPr>
            <a:xfrm>
              <a:off x="5177678" y="2852737"/>
              <a:ext cx="1590675" cy="36314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zh-CN" altLang="en-US" sz="7200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标题 1">
              <a:hlinkClick r:id="" action="ppaction://hlinkshowjump?jump=nextslide" highlightClick="1"/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EE78DD40-A6AF-BAFF-9248-86D502667622}"/>
                </a:ext>
              </a:extLst>
            </p:cNvPr>
            <p:cNvSpPr txBox="1">
              <a:spLocks/>
            </p:cNvSpPr>
            <p:nvPr/>
          </p:nvSpPr>
          <p:spPr>
            <a:xfrm>
              <a:off x="5101715" y="2771773"/>
              <a:ext cx="1774453" cy="5762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2000" b="1" dirty="0">
                  <a:solidFill>
                    <a:schemeClr val="bg1"/>
                  </a:solidFill>
                </a:rPr>
                <a:t>让我们开始吧</a:t>
              </a:r>
            </a:p>
          </p:txBody>
        </p:sp>
        <p:sp>
          <p:nvSpPr>
            <p:cNvPr id="7" name="动作按钮: 前进或下一项 6">
              <a:hlinkClick r:id="" action="ppaction://hlinkshowjump?jump=nextslide" highlightClick="1"/>
              <a:extLst>
                <a:ext uri="{FF2B5EF4-FFF2-40B4-BE49-F238E27FC236}">
                  <a16:creationId xmlns:a16="http://schemas.microsoft.com/office/drawing/2014/main" id="{2B114091-3B06-ADB9-CBB5-297FAC6C463C}"/>
                </a:ext>
              </a:extLst>
            </p:cNvPr>
            <p:cNvSpPr>
              <a:spLocks/>
            </p:cNvSpPr>
            <p:nvPr/>
          </p:nvSpPr>
          <p:spPr>
            <a:xfrm>
              <a:off x="4749212" y="2878335"/>
              <a:ext cx="353615" cy="363141"/>
            </a:xfrm>
            <a:prstGeom prst="actionButtonForwardNex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1E1DF856-785B-E075-73EF-2AA02A0B7207}"/>
              </a:ext>
            </a:extLst>
          </p:cNvPr>
          <p:cNvCxnSpPr>
            <a:cxnSpLocks/>
          </p:cNvCxnSpPr>
          <p:nvPr/>
        </p:nvCxnSpPr>
        <p:spPr>
          <a:xfrm>
            <a:off x="11686684" y="7724518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537CD011-2D07-6315-A9AF-8B6A84A2DA66}"/>
              </a:ext>
            </a:extLst>
          </p:cNvPr>
          <p:cNvSpPr txBox="1"/>
          <p:nvPr/>
        </p:nvSpPr>
        <p:spPr>
          <a:xfrm>
            <a:off x="9334260" y="7823562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[VBA]load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4039F21-E646-846E-16DD-AFDF2D8544D4}"/>
              </a:ext>
            </a:extLst>
          </p:cNvPr>
          <p:cNvSpPr txBox="1"/>
          <p:nvPr/>
        </p:nvSpPr>
        <p:spPr>
          <a:xfrm>
            <a:off x="9347582" y="7186514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[VBA]Start 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VMBox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008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78C0A57-5833-70B5-B89B-82E6C729E730}"/>
              </a:ext>
            </a:extLst>
          </p:cNvPr>
          <p:cNvSpPr/>
          <p:nvPr/>
        </p:nvSpPr>
        <p:spPr>
          <a:xfrm>
            <a:off x="3527725" y="330042"/>
            <a:ext cx="7925389" cy="6259398"/>
          </a:xfrm>
          <a:prstGeom prst="roundRect">
            <a:avLst>
              <a:gd name="adj" fmla="val 4920"/>
            </a:avLst>
          </a:prstGeom>
          <a:gradFill flip="none" rotWithShape="1">
            <a:gsLst>
              <a:gs pos="33000">
                <a:srgbClr val="4472C4">
                  <a:alpha val="93000"/>
                </a:srgbClr>
              </a:gs>
              <a:gs pos="61000">
                <a:srgbClr val="4472C4">
                  <a:alpha val="87000"/>
                </a:srgbClr>
              </a:gs>
              <a:gs pos="88000">
                <a:schemeClr val="accent1">
                  <a:alpha val="36000"/>
                </a:schemeClr>
              </a:gs>
              <a:gs pos="0">
                <a:schemeClr val="accent1"/>
              </a:gs>
              <a:gs pos="100000">
                <a:srgbClr val="0B111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56A6797-C971-CCF4-C5D4-FE74E20CE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04" y="330042"/>
            <a:ext cx="3181350" cy="576263"/>
          </a:xfrm>
        </p:spPr>
        <p:txBody>
          <a:bodyPr>
            <a:noAutofit/>
          </a:bodyPr>
          <a:lstStyle/>
          <a:p>
            <a:r>
              <a:rPr lang="en-US" altLang="zh-CN" sz="7200" b="1" dirty="0">
                <a:solidFill>
                  <a:schemeClr val="bg1"/>
                </a:solidFill>
              </a:rPr>
              <a:t>BOS 14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1E1DF856-785B-E075-73EF-2AA02A0B7207}"/>
              </a:ext>
            </a:extLst>
          </p:cNvPr>
          <p:cNvCxnSpPr>
            <a:cxnSpLocks/>
          </p:cNvCxnSpPr>
          <p:nvPr/>
        </p:nvCxnSpPr>
        <p:spPr>
          <a:xfrm>
            <a:off x="11686684" y="7724518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537CD011-2D07-6315-A9AF-8B6A84A2DA66}"/>
              </a:ext>
            </a:extLst>
          </p:cNvPr>
          <p:cNvSpPr txBox="1"/>
          <p:nvPr/>
        </p:nvSpPr>
        <p:spPr>
          <a:xfrm>
            <a:off x="9334260" y="7823562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[VBA]load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4039F21-E646-846E-16DD-AFDF2D8544D4}"/>
              </a:ext>
            </a:extLst>
          </p:cNvPr>
          <p:cNvSpPr txBox="1"/>
          <p:nvPr/>
        </p:nvSpPr>
        <p:spPr>
          <a:xfrm>
            <a:off x="9347582" y="7186514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[VBA]Start 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VMBox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080E12D-D24A-E0EC-777C-2E83F6D75545}"/>
              </a:ext>
            </a:extLst>
          </p:cNvPr>
          <p:cNvSpPr txBox="1"/>
          <p:nvPr/>
        </p:nvSpPr>
        <p:spPr>
          <a:xfrm>
            <a:off x="190177" y="1543144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开始之前需要进行一些设置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05DE708-A13B-ED9A-F9FD-BD747CC76AE0}"/>
              </a:ext>
            </a:extLst>
          </p:cNvPr>
          <p:cNvSpPr txBox="1"/>
          <p:nvPr/>
        </p:nvSpPr>
        <p:spPr>
          <a:xfrm>
            <a:off x="5526156" y="416946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5" name="图片 14" descr="外太空看地球的俯视图">
            <a:extLst>
              <a:ext uri="{FF2B5EF4-FFF2-40B4-BE49-F238E27FC236}">
                <a16:creationId xmlns:a16="http://schemas.microsoft.com/office/drawing/2014/main" id="{83C8CB2C-728D-B098-2DB8-42298C6727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5" b="98859" l="547" r="98312">
                        <a14:foregroundMark x1="6513" y1="75021" x2="6513" y2="75021"/>
                        <a14:foregroundMark x1="5538" y1="63398" x2="6204" y2="70668"/>
                        <a14:foregroundMark x1="6204" y1="70668" x2="6204" y2="70668"/>
                        <a14:foregroundMark x1="6679" y1="56002" x2="6679" y2="56002"/>
                        <a14:foregroundMark x1="6774" y1="55875" x2="6774" y2="55875"/>
                        <a14:foregroundMark x1="7820" y1="50338" x2="8224" y2="50338"/>
                        <a14:foregroundMark x1="9460" y1="46872" x2="5871" y2="50211"/>
                        <a14:foregroundMark x1="5871" y1="50211" x2="5871" y2="50211"/>
                        <a14:foregroundMark x1="8391" y1="49915" x2="8391" y2="49915"/>
                        <a14:foregroundMark x1="8652" y1="49915" x2="8652" y2="49915"/>
                        <a14:foregroundMark x1="3423" y1="58918" x2="3423" y2="58918"/>
                        <a14:foregroundMark x1="1379" y1="51817" x2="2353" y2="59341"/>
                        <a14:foregroundMark x1="2353" y1="59341" x2="2353" y2="59341"/>
                        <a14:foregroundMark x1="2924" y1="55875" x2="1783" y2="70076"/>
                        <a14:foregroundMark x1="1783" y1="70076" x2="1783" y2="70076"/>
                        <a14:foregroundMark x1="4231" y1="51352" x2="570" y2="57312"/>
                        <a14:foregroundMark x1="2852" y1="93576" x2="78655" y2="98774"/>
                        <a14:foregroundMark x1="78655" y1="98774" x2="86594" y2="96661"/>
                        <a14:foregroundMark x1="86594" y1="96661" x2="90825" y2="85757"/>
                        <a14:foregroundMark x1="90825" y1="85757" x2="94652" y2="65850"/>
                        <a14:foregroundMark x1="98407" y1="60355" x2="97575" y2="87743"/>
                        <a14:foregroundMark x1="97575" y1="87743" x2="88495" y2="95731"/>
                        <a14:foregroundMark x1="88495" y1="95731" x2="64321" y2="96154"/>
                        <a14:foregroundMark x1="64321" y1="96154" x2="38602" y2="86475"/>
                        <a14:foregroundMark x1="38602" y1="86475" x2="40528" y2="81953"/>
                        <a14:foregroundMark x1="26812" y1="98901" x2="24364" y2="98648"/>
                        <a14:foregroundMark x1="12551" y1="98648" x2="10364" y2="97760"/>
                        <a14:foregroundMark x1="98312" y1="98352" x2="98241" y2="57608"/>
                        <a14:backgroundMark x1="1307" y1="51817" x2="1307" y2="51817"/>
                        <a14:backgroundMark x1="1307" y1="51817" x2="1545" y2="51648"/>
                        <a14:backgroundMark x1="1379" y1="51817" x2="1474" y2="519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775"/>
          <a:stretch/>
        </p:blipFill>
        <p:spPr>
          <a:xfrm>
            <a:off x="0" y="4621695"/>
            <a:ext cx="12192000" cy="4815129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EEA1D6AF-1FCF-5B8C-0F07-75CC3FF441F9}"/>
              </a:ext>
            </a:extLst>
          </p:cNvPr>
          <p:cNvSpPr txBox="1"/>
          <p:nvPr/>
        </p:nvSpPr>
        <p:spPr>
          <a:xfrm>
            <a:off x="2097157" y="65279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085DA01-8339-F3FC-1789-C763A2974849}"/>
              </a:ext>
            </a:extLst>
          </p:cNvPr>
          <p:cNvSpPr/>
          <p:nvPr/>
        </p:nvSpPr>
        <p:spPr>
          <a:xfrm>
            <a:off x="3859523" y="766407"/>
            <a:ext cx="5367131" cy="7173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中华人民共和国  中国大陆 中文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简体 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83C4E16-DD15-9B8E-0142-8B5EDCB67D19}"/>
              </a:ext>
            </a:extLst>
          </p:cNvPr>
          <p:cNvSpPr txBox="1"/>
          <p:nvPr/>
        </p:nvSpPr>
        <p:spPr>
          <a:xfrm>
            <a:off x="632784" y="2412458"/>
            <a:ext cx="2262158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首先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</a:rPr>
              <a:t>这个地区和语言对吗</a:t>
            </a:r>
          </a:p>
        </p:txBody>
      </p:sp>
      <p:pic>
        <p:nvPicPr>
          <p:cNvPr id="21" name="图形 20" descr="麻将 纯色填充">
            <a:extLst>
              <a:ext uri="{FF2B5EF4-FFF2-40B4-BE49-F238E27FC236}">
                <a16:creationId xmlns:a16="http://schemas.microsoft.com/office/drawing/2014/main" id="{DFC05C46-A613-6A0F-B072-CF669D91D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56574" y="766407"/>
            <a:ext cx="717310" cy="717310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50C69FBB-BBF7-2849-5CEC-511CCC4679DC}"/>
              </a:ext>
            </a:extLst>
          </p:cNvPr>
          <p:cNvSpPr txBox="1"/>
          <p:nvPr/>
        </p:nvSpPr>
        <p:spPr>
          <a:xfrm>
            <a:off x="3859523" y="268560"/>
            <a:ext cx="376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首选地区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AC717D3-9C8F-5EE2-C5C5-C8FC930A5F58}"/>
              </a:ext>
            </a:extLst>
          </p:cNvPr>
          <p:cNvSpPr txBox="1"/>
          <p:nvPr/>
        </p:nvSpPr>
        <p:spPr>
          <a:xfrm>
            <a:off x="3863981" y="1648415"/>
            <a:ext cx="4969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其他地区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0D842D8-1187-3568-4429-2EAFFFA8362D}"/>
              </a:ext>
            </a:extLst>
          </p:cNvPr>
          <p:cNvSpPr/>
          <p:nvPr/>
        </p:nvSpPr>
        <p:spPr>
          <a:xfrm>
            <a:off x="3859523" y="1943254"/>
            <a:ext cx="5367131" cy="7173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中華人民共和國 中國臺灣 中文</a:t>
            </a:r>
            <a:r>
              <a:rPr lang="en-US" altLang="zh-TW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繁體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5E6BACF7-2965-4102-B7B5-7E9946621C83}"/>
              </a:ext>
            </a:extLst>
          </p:cNvPr>
          <p:cNvSpPr/>
          <p:nvPr/>
        </p:nvSpPr>
        <p:spPr>
          <a:xfrm>
            <a:off x="3859522" y="2777312"/>
            <a:ext cx="5367131" cy="7173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ome Light" panose="020B0502040204020203" pitchFamily="34" charset="0"/>
                <a:cs typeface="Biome Light" panose="020B0502040204020203" pitchFamily="34" charset="0"/>
              </a:rPr>
              <a:t>Republic of America South America</a:t>
            </a:r>
          </a:p>
          <a:p>
            <a:pPr algn="ctr"/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iome Light" panose="020B0502040204020203" pitchFamily="34" charset="0"/>
                <a:cs typeface="Biome Light" panose="020B0502040204020203" pitchFamily="34" charset="0"/>
              </a:rPr>
              <a:t>English(US)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iome Light" panose="020B0502040204020203" pitchFamily="34" charset="0"/>
              <a:cs typeface="Biome Light" panose="020B0502040204020203" pitchFamily="34" charset="0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D0BEDC3D-ADF7-E5CA-D843-BEDC32651872}"/>
              </a:ext>
            </a:extLst>
          </p:cNvPr>
          <p:cNvSpPr/>
          <p:nvPr/>
        </p:nvSpPr>
        <p:spPr>
          <a:xfrm>
            <a:off x="3859522" y="3607271"/>
            <a:ext cx="5367131" cy="7173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T-Matisse Pro EB" panose="02020900000000000000" pitchFamily="18" charset="-128"/>
                <a:ea typeface="FOT-Matisse Pro EB" panose="02020900000000000000" pitchFamily="18" charset="-128"/>
              </a:rPr>
              <a:t>日本国  日本島  日本語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OT-Matisse Pro EB" panose="02020900000000000000" pitchFamily="18" charset="-128"/>
              <a:ea typeface="FOT-Matisse Pro EB" panose="02020900000000000000" pitchFamily="18" charset="-128"/>
            </a:endParaRPr>
          </a:p>
        </p:txBody>
      </p:sp>
      <p:pic>
        <p:nvPicPr>
          <p:cNvPr id="30" name="图形 29" descr="樱花 纯色填充">
            <a:extLst>
              <a:ext uri="{FF2B5EF4-FFF2-40B4-BE49-F238E27FC236}">
                <a16:creationId xmlns:a16="http://schemas.microsoft.com/office/drawing/2014/main" id="{B3CBD643-C7C2-F4A2-5B5E-C57C74D810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56574" y="3670315"/>
            <a:ext cx="535913" cy="535913"/>
          </a:xfrm>
          <a:prstGeom prst="rect">
            <a:avLst/>
          </a:prstGeom>
        </p:spPr>
      </p:pic>
      <p:sp>
        <p:nvSpPr>
          <p:cNvPr id="31" name="矩形: 圆角 3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8AFC3B8-C54B-729F-CB99-2C3CDF8C323F}"/>
              </a:ext>
            </a:extLst>
          </p:cNvPr>
          <p:cNvSpPr/>
          <p:nvPr/>
        </p:nvSpPr>
        <p:spPr>
          <a:xfrm>
            <a:off x="407504" y="3866322"/>
            <a:ext cx="2713383" cy="75537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正确</a:t>
            </a:r>
          </a:p>
        </p:txBody>
      </p:sp>
      <p:pic>
        <p:nvPicPr>
          <p:cNvPr id="32" name="图形 31" descr="麻将 纯色填充">
            <a:extLst>
              <a:ext uri="{FF2B5EF4-FFF2-40B4-BE49-F238E27FC236}">
                <a16:creationId xmlns:a16="http://schemas.microsoft.com/office/drawing/2014/main" id="{165FD680-A7C1-5FBB-0BED-DAE3A59D7E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56574" y="1931487"/>
            <a:ext cx="717310" cy="71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12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9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B78C0A57-5833-70B5-B89B-82E6C729E730}"/>
              </a:ext>
            </a:extLst>
          </p:cNvPr>
          <p:cNvSpPr/>
          <p:nvPr/>
        </p:nvSpPr>
        <p:spPr>
          <a:xfrm>
            <a:off x="3527725" y="330042"/>
            <a:ext cx="7925389" cy="6259398"/>
          </a:xfrm>
          <a:prstGeom prst="roundRect">
            <a:avLst>
              <a:gd name="adj" fmla="val 4920"/>
            </a:avLst>
          </a:prstGeom>
          <a:gradFill flip="none" rotWithShape="1">
            <a:gsLst>
              <a:gs pos="33000">
                <a:srgbClr val="4472C4">
                  <a:alpha val="93000"/>
                </a:srgbClr>
              </a:gs>
              <a:gs pos="61000">
                <a:srgbClr val="4472C4">
                  <a:alpha val="87000"/>
                </a:srgbClr>
              </a:gs>
              <a:gs pos="88000">
                <a:schemeClr val="accent1">
                  <a:alpha val="36000"/>
                </a:schemeClr>
              </a:gs>
              <a:gs pos="0">
                <a:schemeClr val="accent1"/>
              </a:gs>
              <a:gs pos="100000">
                <a:srgbClr val="0B111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56A6797-C971-CCF4-C5D4-FE74E20CE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04" y="330042"/>
            <a:ext cx="3181350" cy="576263"/>
          </a:xfrm>
        </p:spPr>
        <p:txBody>
          <a:bodyPr>
            <a:noAutofit/>
          </a:bodyPr>
          <a:lstStyle/>
          <a:p>
            <a:r>
              <a:rPr lang="en-US" altLang="zh-CN" sz="7200" b="1" dirty="0">
                <a:solidFill>
                  <a:schemeClr val="bg1"/>
                </a:solidFill>
              </a:rPr>
              <a:t>BOS 14</a:t>
            </a:r>
            <a:endParaRPr lang="zh-CN" altLang="en-US" sz="7200" b="1" dirty="0">
              <a:solidFill>
                <a:schemeClr val="bg1"/>
              </a:solidFill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1E1DF856-785B-E075-73EF-2AA02A0B7207}"/>
              </a:ext>
            </a:extLst>
          </p:cNvPr>
          <p:cNvCxnSpPr>
            <a:cxnSpLocks/>
          </p:cNvCxnSpPr>
          <p:nvPr/>
        </p:nvCxnSpPr>
        <p:spPr>
          <a:xfrm>
            <a:off x="11686684" y="7724518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537CD011-2D07-6315-A9AF-8B6A84A2DA66}"/>
              </a:ext>
            </a:extLst>
          </p:cNvPr>
          <p:cNvSpPr txBox="1"/>
          <p:nvPr/>
        </p:nvSpPr>
        <p:spPr>
          <a:xfrm>
            <a:off x="9334260" y="7823562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[VBA]load .\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OS.iso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4039F21-E646-846E-16DD-AFDF2D8544D4}"/>
              </a:ext>
            </a:extLst>
          </p:cNvPr>
          <p:cNvSpPr txBox="1"/>
          <p:nvPr/>
        </p:nvSpPr>
        <p:spPr>
          <a:xfrm>
            <a:off x="9347582" y="7186514"/>
            <a:ext cx="2339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[VBA]Start </a:t>
            </a:r>
            <a:r>
              <a:rPr lang="en-US" altLang="zh-CN" dirty="0" err="1">
                <a:solidFill>
                  <a:srgbClr val="FFFFFF"/>
                </a:solidFill>
                <a:latin typeface="Cascadia Code" panose="020B0609020000020004" pitchFamily="49" charset="0"/>
                <a:ea typeface="微软雅黑" panose="020B0503020204020204" pitchFamily="34" charset="-122"/>
                <a:cs typeface="Cascadia Code" panose="020B0609020000020004" pitchFamily="49" charset="0"/>
              </a:rPr>
              <a:t>VMBox</a:t>
            </a:r>
            <a:endParaRPr lang="en-US" altLang="zh-CN" dirty="0">
              <a:solidFill>
                <a:schemeClr val="bg1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080E12D-D24A-E0EC-777C-2E83F6D75545}"/>
              </a:ext>
            </a:extLst>
          </p:cNvPr>
          <p:cNvSpPr txBox="1"/>
          <p:nvPr/>
        </p:nvSpPr>
        <p:spPr>
          <a:xfrm>
            <a:off x="190177" y="1543144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开始之前需要进行一些设置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05DE708-A13B-ED9A-F9FD-BD747CC76AE0}"/>
              </a:ext>
            </a:extLst>
          </p:cNvPr>
          <p:cNvSpPr txBox="1"/>
          <p:nvPr/>
        </p:nvSpPr>
        <p:spPr>
          <a:xfrm>
            <a:off x="5526156" y="4169465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5" name="图片 14" descr="外太空看地球的俯视图">
            <a:extLst>
              <a:ext uri="{FF2B5EF4-FFF2-40B4-BE49-F238E27FC236}">
                <a16:creationId xmlns:a16="http://schemas.microsoft.com/office/drawing/2014/main" id="{83C8CB2C-728D-B098-2DB8-42298C6727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5" b="98859" l="547" r="98312">
                        <a14:foregroundMark x1="6513" y1="75021" x2="6513" y2="75021"/>
                        <a14:foregroundMark x1="5538" y1="63398" x2="6204" y2="70668"/>
                        <a14:foregroundMark x1="6204" y1="70668" x2="6204" y2="70668"/>
                        <a14:foregroundMark x1="6679" y1="56002" x2="6679" y2="56002"/>
                        <a14:foregroundMark x1="6774" y1="55875" x2="6774" y2="55875"/>
                        <a14:foregroundMark x1="7820" y1="50338" x2="8224" y2="50338"/>
                        <a14:foregroundMark x1="9460" y1="46872" x2="5871" y2="50211"/>
                        <a14:foregroundMark x1="5871" y1="50211" x2="5871" y2="50211"/>
                        <a14:foregroundMark x1="8391" y1="49915" x2="8391" y2="49915"/>
                        <a14:foregroundMark x1="8652" y1="49915" x2="8652" y2="49915"/>
                        <a14:foregroundMark x1="3423" y1="58918" x2="3423" y2="58918"/>
                        <a14:foregroundMark x1="1379" y1="51817" x2="2353" y2="59341"/>
                        <a14:foregroundMark x1="2353" y1="59341" x2="2353" y2="59341"/>
                        <a14:foregroundMark x1="2924" y1="55875" x2="1783" y2="70076"/>
                        <a14:foregroundMark x1="1783" y1="70076" x2="1783" y2="70076"/>
                        <a14:foregroundMark x1="4231" y1="51352" x2="570" y2="57312"/>
                        <a14:foregroundMark x1="2852" y1="93576" x2="78655" y2="98774"/>
                        <a14:foregroundMark x1="78655" y1="98774" x2="86594" y2="96661"/>
                        <a14:foregroundMark x1="86594" y1="96661" x2="90825" y2="85757"/>
                        <a14:foregroundMark x1="90825" y1="85757" x2="94652" y2="65850"/>
                        <a14:foregroundMark x1="98407" y1="60355" x2="97575" y2="87743"/>
                        <a14:foregroundMark x1="97575" y1="87743" x2="88495" y2="95731"/>
                        <a14:foregroundMark x1="88495" y1="95731" x2="64321" y2="96154"/>
                        <a14:foregroundMark x1="64321" y1="96154" x2="38602" y2="86475"/>
                        <a14:foregroundMark x1="38602" y1="86475" x2="40528" y2="81953"/>
                        <a14:foregroundMark x1="26812" y1="98901" x2="24364" y2="98648"/>
                        <a14:foregroundMark x1="12551" y1="98648" x2="10364" y2="97760"/>
                        <a14:foregroundMark x1="98312" y1="98352" x2="98241" y2="57608"/>
                        <a14:backgroundMark x1="1307" y1="51817" x2="1307" y2="51817"/>
                        <a14:backgroundMark x1="1307" y1="51817" x2="1545" y2="51648"/>
                        <a14:backgroundMark x1="1379" y1="51817" x2="1474" y2="519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775"/>
          <a:stretch/>
        </p:blipFill>
        <p:spPr>
          <a:xfrm>
            <a:off x="0" y="4621695"/>
            <a:ext cx="12192000" cy="4815129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EEA1D6AF-1FCF-5B8C-0F07-75CC3FF441F9}"/>
              </a:ext>
            </a:extLst>
          </p:cNvPr>
          <p:cNvSpPr txBox="1"/>
          <p:nvPr/>
        </p:nvSpPr>
        <p:spPr>
          <a:xfrm>
            <a:off x="2097157" y="65279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085DA01-8339-F3FC-1789-C763A2974849}"/>
              </a:ext>
            </a:extLst>
          </p:cNvPr>
          <p:cNvSpPr/>
          <p:nvPr/>
        </p:nvSpPr>
        <p:spPr>
          <a:xfrm>
            <a:off x="3859523" y="766407"/>
            <a:ext cx="5367131" cy="7173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中文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简体  拼音  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83C4E16-DD15-9B8E-0142-8B5EDCB67D19}"/>
              </a:ext>
            </a:extLst>
          </p:cNvPr>
          <p:cNvSpPr txBox="1"/>
          <p:nvPr/>
        </p:nvSpPr>
        <p:spPr>
          <a:xfrm>
            <a:off x="748201" y="2412458"/>
            <a:ext cx="2031326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然后</a:t>
            </a:r>
            <a:endParaRPr lang="en-US" altLang="zh-CN" sz="40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</a:rPr>
              <a:t>这个输入法正确吗</a:t>
            </a:r>
          </a:p>
        </p:txBody>
      </p:sp>
      <p:pic>
        <p:nvPicPr>
          <p:cNvPr id="21" name="图形 20" descr="麻将 纯色填充">
            <a:extLst>
              <a:ext uri="{FF2B5EF4-FFF2-40B4-BE49-F238E27FC236}">
                <a16:creationId xmlns:a16="http://schemas.microsoft.com/office/drawing/2014/main" id="{DFC05C46-A613-6A0F-B072-CF669D91D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56574" y="766407"/>
            <a:ext cx="717310" cy="717310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50C69FBB-BBF7-2849-5CEC-511CCC4679DC}"/>
              </a:ext>
            </a:extLst>
          </p:cNvPr>
          <p:cNvSpPr txBox="1"/>
          <p:nvPr/>
        </p:nvSpPr>
        <p:spPr>
          <a:xfrm>
            <a:off x="3859523" y="268560"/>
            <a:ext cx="376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首选输入法</a:t>
            </a:r>
          </a:p>
        </p:txBody>
      </p:sp>
      <p:sp>
        <p:nvSpPr>
          <p:cNvPr id="31" name="矩形: 圆角 3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8AFC3B8-C54B-729F-CB99-2C3CDF8C323F}"/>
              </a:ext>
            </a:extLst>
          </p:cNvPr>
          <p:cNvSpPr/>
          <p:nvPr/>
        </p:nvSpPr>
        <p:spPr>
          <a:xfrm>
            <a:off x="407504" y="3866322"/>
            <a:ext cx="2713383" cy="75537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正确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4FBC08F-6650-769B-CB55-5709F8FFFC37}"/>
              </a:ext>
            </a:extLst>
          </p:cNvPr>
          <p:cNvSpPr/>
          <p:nvPr/>
        </p:nvSpPr>
        <p:spPr>
          <a:xfrm>
            <a:off x="3859447" y="1553829"/>
            <a:ext cx="5367131" cy="7173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中文</a:t>
            </a:r>
            <a:r>
              <a:rPr lang="en-US" altLang="zh-C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zh-CN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简体  五笔</a:t>
            </a:r>
          </a:p>
        </p:txBody>
      </p:sp>
      <p:pic>
        <p:nvPicPr>
          <p:cNvPr id="6" name="图形 5" descr="麻将 纯色填充">
            <a:extLst>
              <a:ext uri="{FF2B5EF4-FFF2-40B4-BE49-F238E27FC236}">
                <a16:creationId xmlns:a16="http://schemas.microsoft.com/office/drawing/2014/main" id="{9E711F25-777E-481E-2167-DB0FB03F30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56498" y="1553829"/>
            <a:ext cx="717310" cy="71731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C8D71F5-E371-DB1E-FCCE-EE65BDF76016}"/>
              </a:ext>
            </a:extLst>
          </p:cNvPr>
          <p:cNvSpPr/>
          <p:nvPr/>
        </p:nvSpPr>
        <p:spPr>
          <a:xfrm>
            <a:off x="3859447" y="2341251"/>
            <a:ext cx="5367131" cy="7173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中文</a:t>
            </a:r>
            <a:r>
              <a:rPr lang="en-US" altLang="zh-TW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繁體  拼音</a:t>
            </a:r>
          </a:p>
        </p:txBody>
      </p:sp>
      <p:pic>
        <p:nvPicPr>
          <p:cNvPr id="8" name="图形 7" descr="麻将 纯色填充">
            <a:extLst>
              <a:ext uri="{FF2B5EF4-FFF2-40B4-BE49-F238E27FC236}">
                <a16:creationId xmlns:a16="http://schemas.microsoft.com/office/drawing/2014/main" id="{DAF6870F-50DD-0605-7706-AAC140EE1A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56498" y="2341251"/>
            <a:ext cx="717310" cy="71731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1B1D0600-2463-C2F0-D208-FC3B5F2215E8}"/>
              </a:ext>
            </a:extLst>
          </p:cNvPr>
          <p:cNvSpPr/>
          <p:nvPr/>
        </p:nvSpPr>
        <p:spPr>
          <a:xfrm>
            <a:off x="3859447" y="3126568"/>
            <a:ext cx="5367131" cy="717310"/>
          </a:xfrm>
          <a:prstGeom prst="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中文</a:t>
            </a:r>
            <a:r>
              <a:rPr lang="en-US" altLang="zh-TW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繁體  五筆</a:t>
            </a:r>
            <a:endParaRPr lang="zh-CN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" name="图形 13" descr="麻将 纯色填充">
            <a:extLst>
              <a:ext uri="{FF2B5EF4-FFF2-40B4-BE49-F238E27FC236}">
                <a16:creationId xmlns:a16="http://schemas.microsoft.com/office/drawing/2014/main" id="{EFEE9890-EECA-AB65-FBF2-3598D8710A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56498" y="3126568"/>
            <a:ext cx="717310" cy="71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065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249</Words>
  <Application>Microsoft Office PowerPoint</Application>
  <PresentationFormat>宽屏</PresentationFormat>
  <Paragraphs>51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FOT-Matisse Pro EB</vt:lpstr>
      <vt:lpstr>等线</vt:lpstr>
      <vt:lpstr>等线 Light</vt:lpstr>
      <vt:lpstr>楷体</vt:lpstr>
      <vt:lpstr>Arial</vt:lpstr>
      <vt:lpstr>Biome Light</vt:lpstr>
      <vt:lpstr>Cascadia Code</vt:lpstr>
      <vt:lpstr>FreesiaUPC</vt:lpstr>
      <vt:lpstr>Office 主题​​</vt:lpstr>
      <vt:lpstr>PowerPoint 演示文稿</vt:lpstr>
      <vt:lpstr>PowerPoint 演示文稿</vt:lpstr>
      <vt:lpstr>正在加载BOS中，请稍后……</vt:lpstr>
      <vt:lpstr>BOS 14</vt:lpstr>
      <vt:lpstr>BOS 14</vt:lpstr>
      <vt:lpstr>BOS 14</vt:lpstr>
      <vt:lpstr>BOS 14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君豪 戴</dc:creator>
  <cp:lastModifiedBy>君豪 戴</cp:lastModifiedBy>
  <cp:revision>6</cp:revision>
  <dcterms:created xsi:type="dcterms:W3CDTF">2023-06-15T08:39:34Z</dcterms:created>
  <dcterms:modified xsi:type="dcterms:W3CDTF">2023-08-02T09:39:31Z</dcterms:modified>
</cp:coreProperties>
</file>

<file path=docProps/thumbnail.jpeg>
</file>